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AF616E-19ED-609B-2FA3-24D19F6FBAFB}" v="51" dt="2025-04-16T11:35:11.453"/>
    <p1510:client id="{985DF711-57E6-510B-3255-BF5370B10144}" v="49" dt="2025-04-16T12:22:24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3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5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4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8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3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6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3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5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1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5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2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ign with lights and playing cards&#10;&#10;AI-generated content may be incorrect.">
            <a:extLst>
              <a:ext uri="{FF2B5EF4-FFF2-40B4-BE49-F238E27FC236}">
                <a16:creationId xmlns:a16="http://schemas.microsoft.com/office/drawing/2014/main" id="{734E2F1C-53B3-220D-2381-F1DD6D75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86" b="553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AC4C-338D-158E-B20C-8F020F41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hand holding playing cards&#10;&#10;AI-generated content may be incorrect.">
            <a:extLst>
              <a:ext uri="{FF2B5EF4-FFF2-40B4-BE49-F238E27FC236}">
                <a16:creationId xmlns:a16="http://schemas.microsoft.com/office/drawing/2014/main" id="{E4CF8C7F-CEB4-5B30-DF8A-7B16A7C42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428" y="-13634"/>
            <a:ext cx="12300856" cy="6880808"/>
          </a:xfrm>
        </p:spPr>
      </p:pic>
    </p:spTree>
    <p:extLst>
      <p:ext uri="{BB962C8B-B14F-4D97-AF65-F5344CB8AC3E}">
        <p14:creationId xmlns:p14="http://schemas.microsoft.com/office/powerpoint/2010/main" val="312636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with a face card&#10;&#10;AI-generated content may be incorrect.">
            <a:extLst>
              <a:ext uri="{FF2B5EF4-FFF2-40B4-BE49-F238E27FC236}">
                <a16:creationId xmlns:a16="http://schemas.microsoft.com/office/drawing/2014/main" id="{2C342083-C23E-CBBC-C0B2-3849D803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" y="0"/>
            <a:ext cx="12190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1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6F086-A274-44D9-8F88-41CCD4D7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9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card&#10;&#10;AI-generated content may be incorrect.">
            <a:extLst>
              <a:ext uri="{FF2B5EF4-FFF2-40B4-BE49-F238E27FC236}">
                <a16:creationId xmlns:a16="http://schemas.microsoft.com/office/drawing/2014/main" id="{FA77089D-7E09-5C6E-AF96-4032B96A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76" y="-32576"/>
            <a:ext cx="12319000" cy="68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3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62</cp:revision>
  <dcterms:created xsi:type="dcterms:W3CDTF">2025-04-16T11:23:37Z</dcterms:created>
  <dcterms:modified xsi:type="dcterms:W3CDTF">2025-04-16T13:03:36Z</dcterms:modified>
</cp:coreProperties>
</file>